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82" r:id="rId24"/>
    <p:sldId id="277" r:id="rId25"/>
    <p:sldId id="278" r:id="rId26"/>
    <p:sldId id="284" r:id="rId27"/>
    <p:sldId id="279" r:id="rId28"/>
    <p:sldId id="283" r:id="rId29"/>
    <p:sldId id="280" r:id="rId30"/>
  </p:sldIdLst>
  <p:sldSz cx="9144000" cy="5143500" type="screen16x9"/>
  <p:notesSz cx="6858000" cy="9144000"/>
  <p:embeddedFontLst>
    <p:embeddedFont>
      <p:font typeface="Oswald" panose="020B0604020202020204" charset="0"/>
      <p:regular r:id="rId32"/>
      <p:bold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cca8c2a4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cca8c2a4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cca8c2a4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cca8c2a4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cca8c2a4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cca8c2a4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ca8c2a4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cca8c2a4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ca8c2a4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ca8c2a4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ca8c2a4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cca8c2a4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ca8c2a4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ca8c2a4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cca8c2a4a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cca8c2a4a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cca8c2a4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cca8c2a4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cca8c2a4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cca8c2a4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cca8c2a4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cca8c2a4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cca8c2a4a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cca8c2a4a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ca8c2a4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cca8c2a4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cca8c2a4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cca8c2a4a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ca8c2a4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cca8c2a4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cca8c2a4a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cca8c2a4a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cca8c2a4a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cca8c2a4a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ca8c2a4a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cca8c2a4a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cca8c2a4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cca8c2a4a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cca8c2a4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cca8c2a4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cca8c2a4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cca8c2a4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cca8c2a4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cca8c2a4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cca8c2a4a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cca8c2a4a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cca8c2a4a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cca8c2a4a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vlabs.github.io/SPADE/demo.html" TargetMode="External"/><Relationship Id="rId7" Type="http://schemas.openxmlformats.org/officeDocument/2006/relationships/hyperlink" Target="https://deepart.io/lates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ransformer.huggingface.co/" TargetMode="External"/><Relationship Id="rId5" Type="http://schemas.openxmlformats.org/officeDocument/2006/relationships/hyperlink" Target="https://thesecatsdonotexist.com/" TargetMode="External"/><Relationship Id="rId4" Type="http://schemas.openxmlformats.org/officeDocument/2006/relationships/hyperlink" Target="https://www.nvidia.com/research/inpaintin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Introduction to Deep Learning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By Pooya Darvehei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Computer Vision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t="14110" r="5988" b="14912"/>
          <a:stretch/>
        </p:blipFill>
        <p:spPr>
          <a:xfrm>
            <a:off x="281338" y="1074050"/>
            <a:ext cx="8581325" cy="36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Semantic Segmentation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Classifying the pixels of an image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Common architecture: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U-net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High accuracy in location of the object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Can’t identify the number of objects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29875"/>
            <a:ext cx="4260300" cy="2838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Object Detection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Locate and classify the objects and draw a bounding box around them.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Common Architectures: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SSD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Faster R-CNN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YOLO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Advantage: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Locate the object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Can detect multiple objects of the same type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Does not have pixel-level classification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02250"/>
            <a:ext cx="4575675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Instance Segmentation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Locates and classifies every instance of an object and creates a pixel-level classification mask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Common Architecture: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Mask R-CNN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Can identify multiple objects of the same class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Does pixel classification for each instance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Disadvantage: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Slow in training and inference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7625"/>
            <a:ext cx="4294626" cy="31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Natural Language Processing (NLP)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Sentiment Analysis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Is this review good or bad?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Topic Segmentation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 is the topic of this article?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Machine Translation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Translating from one language to another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Question Answering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Chatbots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Text Summarisation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Text Similarity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Checking for plagiarism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400" y="1017798"/>
            <a:ext cx="4268925" cy="28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Time Series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Economic Forecasting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What’s the inflation rate next year?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Weather Forecasting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What’s the probability of tomorrow raining?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Inventory Analysis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How much of this item do I need to stock?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Sales Forecasting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What is the sales going to be like next week?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Anything that changes with time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01525"/>
            <a:ext cx="4267201" cy="3188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Reinforcement Learning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It’s neither Supervised nor Unsupervised learning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Agent learns by interacting with the environment.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It gets rewarded when the goal is achieved.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agent learns by experience.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076" y="602600"/>
            <a:ext cx="3778025" cy="36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Generative Adversarial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It has two main components: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Discriminator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Generator creates an item (photo, text, audio)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Discriminator tries to tell whether the item it receives is fake (generated)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t="14661"/>
          <a:stretch/>
        </p:blipFill>
        <p:spPr>
          <a:xfrm>
            <a:off x="4572000" y="1229875"/>
            <a:ext cx="4267199" cy="24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Generative Adversarial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25" y="1222975"/>
            <a:ext cx="59531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Generative Adversarial Networks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64" y="1017800"/>
            <a:ext cx="6440871" cy="38645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Artificial Neural Networks (ANN)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Inspired by biological neural networks.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circles are called Neurons.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arrows are called connections.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Each column of Neurons is called a layer.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Every Connection and Neuron represents a value.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l="24694" r="14482" b="12334"/>
          <a:stretch/>
        </p:blipFill>
        <p:spPr>
          <a:xfrm>
            <a:off x="4665825" y="1229875"/>
            <a:ext cx="3898025" cy="31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Image Captioning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25" y="1362075"/>
            <a:ext cx="816292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Style Transfer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9400"/>
            <a:ext cx="8520600" cy="2564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200124_2210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700" y="198895"/>
            <a:ext cx="8520599" cy="47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1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30" y="318526"/>
            <a:ext cx="5857497" cy="43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5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Pose Estimation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375" y="1242025"/>
            <a:ext cx="599122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Everybody Dance Now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Everybody Dance Now-PCBTZh41Ri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890" end="117646.958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4911" y="1017800"/>
            <a:ext cx="7154178" cy="4021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410000"/>
            <a:ext cx="8520600" cy="426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Image colourisation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83" y="1229875"/>
            <a:ext cx="4939861" cy="36545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84" y="1229875"/>
            <a:ext cx="4939861" cy="3654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Selfie2anime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80" y="1206876"/>
            <a:ext cx="3790950" cy="3343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06876"/>
            <a:ext cx="3363310" cy="336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"/>
                <a:ea typeface="Oswald"/>
                <a:cs typeface="Oswald"/>
                <a:sym typeface="Oswald"/>
              </a:rPr>
              <a:t>Demo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1" name="Google Shape;251;p3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3"/>
              </a:rPr>
              <a:t>GauGAN Photo Generator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4"/>
              </a:rPr>
              <a:t>Image Inpainitng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5"/>
              </a:rPr>
              <a:t>These cats do not exist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6"/>
              </a:rPr>
              <a:t>Text Generation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u="sng" dirty="0">
                <a:solidFill>
                  <a:schemeClr val="hlink"/>
                </a:solidFill>
                <a:latin typeface="Oswald"/>
                <a:ea typeface="Oswald"/>
                <a:cs typeface="Oswald"/>
                <a:sym typeface="Oswald"/>
                <a:hlinkClick r:id="rId7"/>
              </a:rPr>
              <a:t>DeepArt.io Style Transfer</a:t>
            </a:r>
            <a:endParaRPr dirty="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Artificial Neural Networks (ANN)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value in a Neuron is multiplied by the value of the Connection.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output of all the connections that enter a Neuron is summed up.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An extra value (biase) is added to the summation.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result is passed through an activation function.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24694" r="14482" b="12334"/>
          <a:stretch/>
        </p:blipFill>
        <p:spPr>
          <a:xfrm>
            <a:off x="4665825" y="1229875"/>
            <a:ext cx="3898025" cy="31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Artificial Neural Networks (ANN)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f(W×X+B)=Y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X: Input values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Y: Output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W: Connection values (weights)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B: Biase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f: Activation function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24692" t="8487" r="41997" b="12335"/>
          <a:stretch/>
        </p:blipFill>
        <p:spPr>
          <a:xfrm>
            <a:off x="6024050" y="1017800"/>
            <a:ext cx="2134776" cy="28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Activation Function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3820"/>
            <a:ext cx="9144000" cy="267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Deep Neural Networks (DNN)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650" y="1229877"/>
            <a:ext cx="7745474" cy="290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Applications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Tabular data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Computer Vision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Natural Language Processing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Time Series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Reinforcement Learning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Generative models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675" y="2265675"/>
            <a:ext cx="241935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r="51902"/>
          <a:stretch/>
        </p:blipFill>
        <p:spPr>
          <a:xfrm>
            <a:off x="4360850" y="188950"/>
            <a:ext cx="1684125" cy="1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125" y="1017800"/>
            <a:ext cx="2284844" cy="273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Computer Vision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We want to know the main subject in an image. How can a model do that?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This is one of the first problems computer vision had to deal with.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latin typeface="Oswald"/>
                <a:ea typeface="Oswald"/>
                <a:cs typeface="Oswald"/>
                <a:sym typeface="Oswald"/>
              </a:rPr>
              <a:t>Image Classification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400" y="1229875"/>
            <a:ext cx="4435900" cy="32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ImageNet Challenge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The goal is to successfully predict the object inside images. They used 1.4 million images of 1000 categories.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 2012, a deep learning model called AlexNet won the competition.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 2015, ResNet by Microsoft won the competition beating human performance.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t="15103"/>
          <a:stretch/>
        </p:blipFill>
        <p:spPr>
          <a:xfrm>
            <a:off x="4378975" y="1229875"/>
            <a:ext cx="4765023" cy="23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551</Words>
  <Application>Microsoft Office PowerPoint</Application>
  <PresentationFormat>On-screen Show (16:9)</PresentationFormat>
  <Paragraphs>113</Paragraphs>
  <Slides>29</Slides>
  <Notes>25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Oswald</vt:lpstr>
      <vt:lpstr>Roboto</vt:lpstr>
      <vt:lpstr>Geometric</vt:lpstr>
      <vt:lpstr>Introduction to Deep Learning</vt:lpstr>
      <vt:lpstr>Artificial Neural Networks (ANN)</vt:lpstr>
      <vt:lpstr>Artificial Neural Networks (ANN)</vt:lpstr>
      <vt:lpstr>Artificial Neural Networks (ANN)</vt:lpstr>
      <vt:lpstr>Activation Function</vt:lpstr>
      <vt:lpstr>Deep Neural Networks (DNN)</vt:lpstr>
      <vt:lpstr>Applications</vt:lpstr>
      <vt:lpstr>Computer Vision</vt:lpstr>
      <vt:lpstr>ImageNet Challenge</vt:lpstr>
      <vt:lpstr>Computer Vision</vt:lpstr>
      <vt:lpstr>Semantic Segmentation</vt:lpstr>
      <vt:lpstr>Object Detection</vt:lpstr>
      <vt:lpstr>Instance Segmentation</vt:lpstr>
      <vt:lpstr>Natural Language Processing (NLP)</vt:lpstr>
      <vt:lpstr>Time Series</vt:lpstr>
      <vt:lpstr>Reinforcement Learning</vt:lpstr>
      <vt:lpstr>Generative Adversarial Networks</vt:lpstr>
      <vt:lpstr>Generative Adversarial Networks</vt:lpstr>
      <vt:lpstr>Generative Adversarial Networks </vt:lpstr>
      <vt:lpstr>Image Captioning</vt:lpstr>
      <vt:lpstr>Style Transfer</vt:lpstr>
      <vt:lpstr>PowerPoint Presentation</vt:lpstr>
      <vt:lpstr>PowerPoint Presentation</vt:lpstr>
      <vt:lpstr>Pose Estimation</vt:lpstr>
      <vt:lpstr>Everybody Dance Now</vt:lpstr>
      <vt:lpstr>PowerPoint Presentation</vt:lpstr>
      <vt:lpstr>Image colourisation</vt:lpstr>
      <vt:lpstr>Selfie2anime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Deep Learning</dc:title>
  <cp:lastModifiedBy>Pooya Darvehei</cp:lastModifiedBy>
  <cp:revision>8</cp:revision>
  <dcterms:modified xsi:type="dcterms:W3CDTF">2020-07-01T16:59:56Z</dcterms:modified>
</cp:coreProperties>
</file>